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D4E3AF-EC24-4004-9D1B-AE0B4CAB637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7D8874D-E53B-46DF-A1B3-D529BD84A90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3071D3-9DD0-499F-A154-4706AC23741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97EA963-D5BC-4EFF-B9BF-406F65859FF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86321F9-F00E-4ED9-AFBD-83B34E3A9A6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A144D82-9379-4873-AEED-71CDBCFC86A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7C1BF54-FF88-4F9C-8CF9-1AACF3A3A67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368F143-5256-4DAA-A6A0-5A5C5D19D00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4E5DD3E-2199-429E-BF68-32E33BC68AD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C1E097D-F1EA-4DA1-9A60-CEDD43F4C05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5C2DF8B-B301-4D9B-A224-7359401F57B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862D96B-F949-4C94-8F3D-C36C68C86A1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DAB0349-A735-44C3-9012-7DAFB8F8058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6BC0396-A76B-4D02-B5FC-4D34B12642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E8ADB93-8DA0-41DD-8046-4EE16DC6E53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885C8AC-4FD4-4FEF-9EDF-E50BC08E4787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1602DE8-EE98-4B04-AC08-A87C247C8DB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96BBF61-595F-4895-9AD6-7361731F1CA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905CADF-71B0-427B-A013-6ABC3EE911C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43284EAE-EE7C-4B68-BAAD-067B0FBE029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1886C1D-1C65-4A85-9349-555F409F76F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C7A55D6-78F9-43EB-831C-0FC61BE63F7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F4E91DB-9986-4093-95CE-48FFF52EA38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2C5613EB-B8AB-4DDC-9AE0-E39F031B8F5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2D60E94-141C-4A7B-B488-E2DB956499B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7D5BA092-9F8B-4877-B409-B9990D3CC8F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74657C5C-4E80-4C43-B7F5-30585B5FE68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C0CC608-5305-42F2-B0F7-9588A125AA2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190542E-AD81-4771-A2FC-F5E8CC28A58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4F4A427-17C6-403A-8393-94EE4923F8D1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A1A3F51-61C0-49A4-BF45-E949E4B578D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7116426-2FE1-49B1-9ED4-CBA09116E67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1F898C7-EEF3-4F66-A3F3-703E0FE1CC3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74EB4D-23F2-40DA-BBA3-53B88A4440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AEA2C6D-BFB0-4ADC-902D-92DD8AC223A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D268EDC-E898-432D-BEEA-42779F5AAF1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HK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36A8EB8-073B-4AF8-8754-E972C7282A8B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HK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3CD358C-8473-4C9C-B654-2CA9F5399CC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&lt;date/time&gt;</a:t>
            </a:r>
            <a:endParaRPr lang="en-HK" sz="1200" b="0" strike="noStrike" spc="-1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333C4EE-8357-4667-9ACE-D8C8D9208A44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Company Performance Review 2025</a:t>
            </a: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HK" sz="3200" b="0" strike="noStrike" spc="-1">
                <a:solidFill>
                  <a:srgbClr val="8B8B8B"/>
                </a:solidFill>
                <a:latin typeface="Calibri"/>
              </a:rPr>
              <a:t>Prepared by Corporate Strategy Department</a:t>
            </a:r>
            <a:endParaRPr lang="en-HK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Agenda</a:t>
            </a: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Revenue Overview</a:t>
            </a: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Expense Breakdown</a:t>
            </a: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Growth Metrics</a:t>
            </a: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Future Outlook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Quarterly Revenue Update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Q2 Financial Comparison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Next Steps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26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Company Performance Review 2025</vt:lpstr>
      <vt:lpstr>Agenda</vt:lpstr>
      <vt:lpstr>Quarterly Revenue Update</vt:lpstr>
      <vt:lpstr>Q2 Financial Comparison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>generated using python-pptx</dc:description>
  <cp:lastModifiedBy>nitin sharma</cp:lastModifiedBy>
  <cp:revision>8</cp:revision>
  <dcterms:created xsi:type="dcterms:W3CDTF">2013-01-27T09:14:16Z</dcterms:created>
  <dcterms:modified xsi:type="dcterms:W3CDTF">2025-10-16T18:59:56Z</dcterms:modified>
  <dc:language>en-HK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5</vt:i4>
  </property>
</Properties>
</file>