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</p:sldIdLst>
  <p:sldSz cx="9144000" cy="6858000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4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6EB735D-FCEB-4659-A57B-51396D7C3C5F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C0ABA4A-44AE-471B-BCD1-EADE680BB1A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E208E92-CA79-4A34-8505-74DC87E9AFC8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AEDC082-B82B-4625-8EE9-C8CB3B363DF6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1160BCC0-9C02-4610-A5B1-4D615425DC0B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1FC87C2-C3A8-4BB6-9C30-D96BAC96384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F45DC02-AC91-4542-81A6-87E5526332E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74CF67D-B517-48E1-9575-1AE4034C7AB4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CCA4DF2-B66E-4C1F-B2D2-B9EF4556B4B7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03E2A89-CC7D-456A-9BA1-895F9B0AA78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CEAE4D7F-47D2-4EA8-BFB6-5DD4A5D08B0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76E5E36-E786-4C6F-9A3F-23028F3DCBE4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CBD13BB-072D-4ECC-ADAF-C441F83209F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DA2094D4-B03C-4278-80D4-8267CDC5301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F6733C6-343B-4FFF-90DB-465AF5533E5A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D80EC390-258A-49CC-876C-BEDED8A018C5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0F392B0-2CB0-4DC3-BA6B-231A0FEAD868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D7DA8A7E-3C0D-4B23-92BB-8FF95F47A030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25331A86-37F2-47BC-B45D-EB3F2F8CBB8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AB2E7D3A-2225-4F58-BBDA-F18FB036BB7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9760CD9E-CE9E-4C09-86A3-DCEA188D82E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423F843F-942B-4CD9-A225-6835280DE22B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B4E56EA-28F6-4832-983C-238503FF0E6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D0910331-2CF2-41B9-BC57-DAC4B223542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75B7C571-2F40-44D2-8DE7-BEA88D0DFDA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6B6093ED-C2F3-4DF6-ACF5-01ED89CE18D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CFC4E003-E68C-449E-B023-86D221105B3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EC218D1-7908-41CF-9070-2023DB05048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1E0F2D6-3B5B-4C47-924A-183D224261A0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95EF6DC4-D8ED-41A1-9490-79359D32B126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6DBF331-C462-4AC3-B287-FD6C6DAED32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5FF9B45-C34A-4B46-9C8E-4E4A9F5ABE3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A600B16-D7A3-42F5-86FE-AE5D2FD6B3E6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B8FBD2D-2A3B-40B4-BF48-85AF5F6ACC3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1AC873D-5176-4C32-8629-ACC785F5AE7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4EC88DD-BB30-4357-9DC0-6A39FAB495A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1B1C205-1378-48DD-AAFA-D6785A8A97C0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HK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en-HK" sz="1400" b="0" strike="noStrike" spc="-1">
                <a:latin typeface="Times New Roman"/>
              </a:defRPr>
            </a:lvl1pPr>
          </a:lstStyle>
          <a:p>
            <a:r>
              <a:rPr lang="en-HK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2927A1C-8EB4-4500-9125-6E0AFF40E070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HK" sz="1200" b="0" strike="noStrike" spc="-1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en-HK" sz="1400" b="0" strike="noStrike" spc="-1">
                <a:latin typeface="Times New Roman"/>
              </a:defRPr>
            </a:lvl1pPr>
          </a:lstStyle>
          <a:p>
            <a:r>
              <a:rPr lang="en-HK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HK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ftr" idx="7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sldNum" idx="8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A206C45-9126-4EFD-8E03-5A0274FF9C0B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HK" sz="1200" b="0" strike="noStrike" spc="-1"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 idx="9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en-HK" sz="1400" b="0" strike="noStrike" spc="-1">
                <a:latin typeface="Times New Roman"/>
              </a:defRPr>
            </a:lvl1pPr>
          </a:lstStyle>
          <a:p>
            <a:r>
              <a:rPr lang="en-HK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0960" cy="146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Company Performance Review 2025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399360" cy="175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ctr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en-HK" sz="3200" b="0" strike="noStrike" spc="-1">
                <a:solidFill>
                  <a:srgbClr val="8B8B8B"/>
                </a:solidFill>
                <a:latin typeface="Calibri"/>
              </a:rPr>
              <a:t>Prepared by Corporate Strategy Department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Agenda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641"/>
              </a:spcBef>
              <a:buNone/>
            </a:pPr>
            <a:endParaRPr lang="en-HK" sz="3200" b="0" strike="noStrike" spc="-1"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Revenue Overview</a:t>
            </a:r>
            <a:endParaRPr lang="en-HK" sz="3200" b="0" strike="noStrike" spc="-1"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Expense Breakdown</a:t>
            </a:r>
            <a:endParaRPr lang="en-HK" sz="3200" b="0" strike="noStrike" spc="-1"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Growth Metrics</a:t>
            </a:r>
            <a:endParaRPr lang="en-HK" sz="3200" b="0" strike="noStrike" spc="-1"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Future Outlook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Quarterly Revenue Update</a:t>
            </a:r>
            <a:endParaRPr lang="en-HK" sz="4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Q2 Financial Comparison</a:t>
            </a:r>
            <a:endParaRPr lang="en-HK" sz="4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Next Steps</a:t>
            </a:r>
            <a:endParaRPr lang="en-HK" sz="4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26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Company Performance Review 2025</vt:lpstr>
      <vt:lpstr>Agenda</vt:lpstr>
      <vt:lpstr>Quarterly Revenue Update</vt:lpstr>
      <vt:lpstr>Q2 Financial Comparison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>generated using python-pptx</dc:description>
  <cp:lastModifiedBy>nitin sharma</cp:lastModifiedBy>
  <cp:revision>9</cp:revision>
  <dcterms:created xsi:type="dcterms:W3CDTF">2013-01-27T09:14:16Z</dcterms:created>
  <dcterms:modified xsi:type="dcterms:W3CDTF">2025-10-16T19:01:06Z</dcterms:modified>
  <dc:language>en-HK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5</vt:i4>
  </property>
</Properties>
</file>